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9"/>
  </p:notesMasterIdLst>
  <p:sldIdLst>
    <p:sldId id="261" r:id="rId2"/>
    <p:sldId id="257" r:id="rId3"/>
    <p:sldId id="259" r:id="rId4"/>
    <p:sldId id="262" r:id="rId5"/>
    <p:sldId id="258" r:id="rId6"/>
    <p:sldId id="260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52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15" autoAdjust="0"/>
  </p:normalViewPr>
  <p:slideViewPr>
    <p:cSldViewPr>
      <p:cViewPr>
        <p:scale>
          <a:sx n="73" d="100"/>
          <a:sy n="73" d="100"/>
        </p:scale>
        <p:origin x="-121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D7275E-6DC5-48C2-9EE8-34EA9C610207}" type="datetimeFigureOut">
              <a:rPr lang="en-CA" smtClean="0"/>
              <a:pPr/>
              <a:t>26/09/2011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CBF1E8-3583-47BA-8151-F30EB701917E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6482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0A69-21FD-4B76-8078-4BD39FCEFFE2}" type="datetimeFigureOut">
              <a:rPr lang="en-CA" smtClean="0"/>
              <a:pPr/>
              <a:t>26/09/2011</a:t>
            </a:fld>
            <a:endParaRPr lang="en-C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EE0E680-6FF9-496D-B194-6B0E4D11AD50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0A69-21FD-4B76-8078-4BD39FCEFFE2}" type="datetimeFigureOut">
              <a:rPr lang="en-CA" smtClean="0"/>
              <a:pPr/>
              <a:t>26/09/2011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E680-6FF9-496D-B194-6B0E4D11AD50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0A69-21FD-4B76-8078-4BD39FCEFFE2}" type="datetimeFigureOut">
              <a:rPr lang="en-CA" smtClean="0"/>
              <a:pPr/>
              <a:t>26/09/2011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EE0E680-6FF9-496D-B194-6B0E4D11AD5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0A69-21FD-4B76-8078-4BD39FCEFFE2}" type="datetimeFigureOut">
              <a:rPr lang="en-CA" smtClean="0"/>
              <a:pPr/>
              <a:t>26/09/2011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E680-6FF9-496D-B194-6B0E4D11AD50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0A69-21FD-4B76-8078-4BD39FCEFFE2}" type="datetimeFigureOut">
              <a:rPr lang="en-CA" smtClean="0"/>
              <a:pPr/>
              <a:t>26/09/2011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E680-6FF9-496D-B194-6B0E4D11AD50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0A69-21FD-4B76-8078-4BD39FCEFFE2}" type="datetimeFigureOut">
              <a:rPr lang="en-CA" smtClean="0"/>
              <a:pPr/>
              <a:t>26/09/2011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E680-6FF9-496D-B194-6B0E4D11AD5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0A69-21FD-4B76-8078-4BD39FCEFFE2}" type="datetimeFigureOut">
              <a:rPr lang="en-CA" smtClean="0"/>
              <a:pPr/>
              <a:t>26/09/2011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E680-6FF9-496D-B194-6B0E4D11AD5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0A69-21FD-4B76-8078-4BD39FCEFFE2}" type="datetimeFigureOut">
              <a:rPr lang="en-CA" smtClean="0"/>
              <a:pPr/>
              <a:t>26/09/2011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E680-6FF9-496D-B194-6B0E4D11AD50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0A69-21FD-4B76-8078-4BD39FCEFFE2}" type="datetimeFigureOut">
              <a:rPr lang="en-CA" smtClean="0"/>
              <a:pPr/>
              <a:t>26/09/2011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EE0E680-6FF9-496D-B194-6B0E4D11AD50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0A69-21FD-4B76-8078-4BD39FCEFFE2}" type="datetimeFigureOut">
              <a:rPr lang="en-CA" smtClean="0"/>
              <a:pPr/>
              <a:t>26/09/2011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E680-6FF9-496D-B194-6B0E4D11AD5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0A69-21FD-4B76-8078-4BD39FCEFFE2}" type="datetimeFigureOut">
              <a:rPr lang="en-CA" smtClean="0"/>
              <a:pPr/>
              <a:t>26/09/2011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E680-6FF9-496D-B194-6B0E4D11AD5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EAA0A69-21FD-4B76-8078-4BD39FCEFFE2}" type="datetimeFigureOut">
              <a:rPr lang="en-CA" smtClean="0"/>
              <a:pPr/>
              <a:t>26/09/2011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C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EE0E680-6FF9-496D-B194-6B0E4D11AD50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Jasmen</a:t>
            </a:r>
            <a:r>
              <a:rPr lang="en-US" dirty="0" smtClean="0"/>
              <a:t> Cheese</a:t>
            </a:r>
          </a:p>
          <a:p>
            <a:r>
              <a:rPr lang="en-US" dirty="0" smtClean="0"/>
              <a:t>Melissa </a:t>
            </a:r>
            <a:r>
              <a:rPr lang="en-US" dirty="0" smtClean="0"/>
              <a:t>Liu</a:t>
            </a:r>
            <a:endParaRPr lang="en-US" dirty="0" smtClean="0"/>
          </a:p>
          <a:p>
            <a:r>
              <a:rPr lang="en-US" dirty="0"/>
              <a:t>Alex </a:t>
            </a:r>
            <a:r>
              <a:rPr lang="en-US" dirty="0" smtClean="0"/>
              <a:t>Morales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Hydrothermal Vents and the Savanna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56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Hydrothermal </a:t>
            </a:r>
            <a:r>
              <a:rPr lang="en-CA" dirty="0" smtClean="0"/>
              <a:t>Vents: </a:t>
            </a:r>
            <a:r>
              <a:rPr lang="en-CA" dirty="0"/>
              <a:t>Abiotic Factors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en-CA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Temperature</a:t>
            </a:r>
            <a:r>
              <a:rPr lang="en-CA" dirty="0">
                <a:solidFill>
                  <a:schemeClr val="tx1"/>
                </a:solidFill>
              </a:rPr>
              <a:t>: </a:t>
            </a:r>
            <a:r>
              <a:rPr lang="en-CA" i="1" dirty="0">
                <a:solidFill>
                  <a:schemeClr val="tx1"/>
                </a:solidFill>
              </a:rPr>
              <a:t>260-400°C (500-752°F</a:t>
            </a:r>
            <a:r>
              <a:rPr lang="en-CA" i="1" dirty="0" smtClean="0">
                <a:solidFill>
                  <a:schemeClr val="tx1"/>
                </a:solidFill>
              </a:rPr>
              <a:t>)</a:t>
            </a:r>
          </a:p>
          <a:p>
            <a:pPr marL="573088" indent="-273050"/>
            <a:r>
              <a:rPr lang="en-CA" dirty="0" smtClean="0">
                <a:solidFill>
                  <a:schemeClr val="tx1"/>
                </a:solidFill>
                <a:sym typeface="Wingdings"/>
              </a:rPr>
              <a:t>nothing can grow</a:t>
            </a:r>
            <a:endParaRPr lang="en-CA" dirty="0">
              <a:solidFill>
                <a:schemeClr val="tx1"/>
              </a:solidFill>
              <a:sym typeface="Wingdings"/>
            </a:endParaRPr>
          </a:p>
          <a:p>
            <a:pPr>
              <a:buFontTx/>
              <a:buChar char="-"/>
            </a:pPr>
            <a:r>
              <a:rPr lang="en-CA" dirty="0">
                <a:solidFill>
                  <a:schemeClr val="tx1"/>
                </a:solidFill>
                <a:sym typeface="Wingdings"/>
              </a:rPr>
              <a:t> </a:t>
            </a:r>
            <a:r>
              <a:rPr lang="en-CA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Pressure</a:t>
            </a:r>
            <a:r>
              <a:rPr lang="en-CA" dirty="0">
                <a:solidFill>
                  <a:schemeClr val="tx1"/>
                </a:solidFill>
                <a:sym typeface="Wingdings"/>
              </a:rPr>
              <a:t>:  300atm</a:t>
            </a:r>
          </a:p>
          <a:p>
            <a:pPr marL="573088" indent="-273050"/>
            <a:r>
              <a:rPr lang="en-CA" dirty="0" smtClean="0">
                <a:solidFill>
                  <a:schemeClr val="tx1"/>
                </a:solidFill>
                <a:sym typeface="Wingdings"/>
              </a:rPr>
              <a:t>extremely high</a:t>
            </a:r>
            <a:endParaRPr lang="en-CA" dirty="0">
              <a:solidFill>
                <a:schemeClr val="tx1"/>
              </a:solidFill>
              <a:sym typeface="Wingdings"/>
            </a:endParaRPr>
          </a:p>
          <a:p>
            <a:pPr>
              <a:buFontTx/>
              <a:buChar char="-"/>
            </a:pPr>
            <a:r>
              <a:rPr lang="en-CA" dirty="0">
                <a:solidFill>
                  <a:schemeClr val="tx1"/>
                </a:solidFill>
                <a:sym typeface="Wingdings"/>
              </a:rPr>
              <a:t> </a:t>
            </a:r>
            <a:r>
              <a:rPr lang="en-CA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Dissolved Oxygen Levels</a:t>
            </a:r>
            <a:r>
              <a:rPr lang="en-CA" dirty="0">
                <a:solidFill>
                  <a:schemeClr val="tx1"/>
                </a:solidFill>
                <a:sym typeface="Wingdings"/>
              </a:rPr>
              <a:t>: very low</a:t>
            </a:r>
          </a:p>
          <a:p>
            <a:pPr marL="573088" indent="-273050"/>
            <a:r>
              <a:rPr lang="en-CA" dirty="0" smtClean="0">
                <a:solidFill>
                  <a:schemeClr val="tx1"/>
                </a:solidFill>
                <a:sym typeface="Wingdings"/>
              </a:rPr>
              <a:t>cannot </a:t>
            </a:r>
            <a:r>
              <a:rPr lang="en-CA" dirty="0">
                <a:solidFill>
                  <a:schemeClr val="tx1"/>
                </a:solidFill>
                <a:sym typeface="Wingdings"/>
              </a:rPr>
              <a:t>support </a:t>
            </a:r>
            <a:r>
              <a:rPr lang="en-CA" dirty="0" smtClean="0">
                <a:solidFill>
                  <a:schemeClr val="tx1"/>
                </a:solidFill>
                <a:sym typeface="Wingdings"/>
              </a:rPr>
              <a:t>life</a:t>
            </a:r>
            <a:endParaRPr lang="en-CA" dirty="0">
              <a:solidFill>
                <a:schemeClr val="tx1"/>
              </a:solidFill>
              <a:sym typeface="Wingdings"/>
            </a:endParaRPr>
          </a:p>
          <a:p>
            <a:pPr>
              <a:buFontTx/>
              <a:buChar char="-"/>
            </a:pPr>
            <a:r>
              <a:rPr lang="en-CA" dirty="0">
                <a:solidFill>
                  <a:schemeClr val="tx1"/>
                </a:solidFill>
                <a:sym typeface="Wingdings"/>
              </a:rPr>
              <a:t> </a:t>
            </a:r>
            <a:r>
              <a:rPr lang="en-CA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Nutrient availability</a:t>
            </a:r>
            <a:r>
              <a:rPr lang="en-CA" dirty="0">
                <a:solidFill>
                  <a:schemeClr val="tx1"/>
                </a:solidFill>
                <a:sym typeface="Wingdings"/>
              </a:rPr>
              <a:t>: sufficient</a:t>
            </a:r>
          </a:p>
          <a:p>
            <a:pPr marL="573088" indent="-273050"/>
            <a:r>
              <a:rPr lang="en-CA" dirty="0">
                <a:solidFill>
                  <a:schemeClr val="tx1"/>
                </a:solidFill>
                <a:sym typeface="Wingdings"/>
              </a:rPr>
              <a:t>  </a:t>
            </a:r>
            <a:r>
              <a:rPr lang="en-CA" dirty="0" smtClean="0">
                <a:solidFill>
                  <a:schemeClr val="tx1"/>
                </a:solidFill>
                <a:sym typeface="Wingdings"/>
              </a:rPr>
              <a:t>chemosynthesis </a:t>
            </a:r>
            <a:endParaRPr lang="en-CA" dirty="0">
              <a:solidFill>
                <a:schemeClr val="tx1"/>
              </a:solidFill>
              <a:sym typeface="Wingdings"/>
            </a:endParaRPr>
          </a:p>
          <a:p>
            <a:pPr marL="573088" indent="-273050"/>
            <a:r>
              <a:rPr lang="en-CA" dirty="0">
                <a:solidFill>
                  <a:schemeClr val="tx1"/>
                </a:solidFill>
                <a:sym typeface="Wingdings"/>
              </a:rPr>
              <a:t>  </a:t>
            </a:r>
            <a:r>
              <a:rPr lang="en-CA" dirty="0" smtClean="0">
                <a:solidFill>
                  <a:schemeClr val="tx1"/>
                </a:solidFill>
                <a:sym typeface="Wingdings"/>
              </a:rPr>
              <a:t>dead </a:t>
            </a:r>
            <a:r>
              <a:rPr lang="en-CA" dirty="0">
                <a:solidFill>
                  <a:schemeClr val="tx1"/>
                </a:solidFill>
                <a:sym typeface="Wingdings"/>
              </a:rPr>
              <a:t>bodies of shark in upper levels of </a:t>
            </a:r>
            <a:r>
              <a:rPr lang="en-CA" dirty="0" smtClean="0">
                <a:solidFill>
                  <a:schemeClr val="tx1"/>
                </a:solidFill>
                <a:sym typeface="Wingdings"/>
              </a:rPr>
              <a:t>ocean</a:t>
            </a:r>
            <a:endParaRPr lang="en-CA" dirty="0">
              <a:solidFill>
                <a:schemeClr val="tx1"/>
              </a:solidFill>
              <a:sym typeface="Wingdings"/>
            </a:endParaRPr>
          </a:p>
          <a:p>
            <a:pPr>
              <a:buFontTx/>
              <a:buChar char="-"/>
            </a:pPr>
            <a:r>
              <a:rPr lang="en-CA" dirty="0">
                <a:solidFill>
                  <a:schemeClr val="tx1"/>
                </a:solidFill>
                <a:sym typeface="Wingdings"/>
              </a:rPr>
              <a:t> </a:t>
            </a:r>
            <a:r>
              <a:rPr lang="en-CA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Light level</a:t>
            </a:r>
            <a:r>
              <a:rPr lang="en-CA" dirty="0">
                <a:solidFill>
                  <a:schemeClr val="tx1"/>
                </a:solidFill>
                <a:sym typeface="Wingdings"/>
              </a:rPr>
              <a:t>: no </a:t>
            </a:r>
            <a:r>
              <a:rPr lang="en-CA" dirty="0" smtClean="0">
                <a:solidFill>
                  <a:schemeClr val="tx1"/>
                </a:solidFill>
                <a:sym typeface="Wingdings"/>
              </a:rPr>
              <a:t>light</a:t>
            </a:r>
            <a:endParaRPr lang="en-CA" dirty="0">
              <a:solidFill>
                <a:schemeClr val="tx1"/>
              </a:solidFill>
              <a:sym typeface="Wingdings"/>
            </a:endParaRPr>
          </a:p>
          <a:p>
            <a:pPr>
              <a:buFontTx/>
              <a:buChar char="-"/>
            </a:pPr>
            <a:r>
              <a:rPr lang="en-CA" dirty="0">
                <a:solidFill>
                  <a:schemeClr val="tx1"/>
                </a:solidFill>
                <a:sym typeface="Wingdings"/>
              </a:rPr>
              <a:t> </a:t>
            </a:r>
            <a:r>
              <a:rPr lang="en-CA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pH of water</a:t>
            </a:r>
            <a:r>
              <a:rPr lang="en-CA" dirty="0">
                <a:solidFill>
                  <a:schemeClr val="tx1"/>
                </a:solidFill>
                <a:sym typeface="Wingdings"/>
              </a:rPr>
              <a:t>: pH 2.8 </a:t>
            </a:r>
          </a:p>
          <a:p>
            <a:pPr marL="625475" indent="-273050"/>
            <a:r>
              <a:rPr lang="en-CA" dirty="0">
                <a:solidFill>
                  <a:schemeClr val="tx1"/>
                </a:solidFill>
                <a:sym typeface="Wingdings"/>
              </a:rPr>
              <a:t>  </a:t>
            </a:r>
            <a:r>
              <a:rPr lang="en-CA" dirty="0" smtClean="0">
                <a:solidFill>
                  <a:schemeClr val="tx1"/>
                </a:solidFill>
                <a:sym typeface="Wingdings"/>
              </a:rPr>
              <a:t>extremely </a:t>
            </a:r>
            <a:r>
              <a:rPr lang="en-CA" dirty="0">
                <a:solidFill>
                  <a:schemeClr val="tx1"/>
                </a:solidFill>
                <a:sym typeface="Wingdings"/>
              </a:rPr>
              <a:t>acidic, unhealthy for organisms </a:t>
            </a:r>
          </a:p>
          <a:p>
            <a:endParaRPr lang="en-CA" dirty="0">
              <a:solidFill>
                <a:srgbClr val="FF0000"/>
              </a:solidFill>
              <a:sym typeface="Wingdings"/>
            </a:endParaRPr>
          </a:p>
          <a:p>
            <a:endParaRPr lang="en-CA" dirty="0">
              <a:solidFill>
                <a:schemeClr val="bg1"/>
              </a:solidFill>
              <a:sym typeface="Wingdings"/>
            </a:endParaRPr>
          </a:p>
          <a:p>
            <a:endParaRPr lang="en-CA" dirty="0">
              <a:solidFill>
                <a:schemeClr val="bg1"/>
              </a:solidFill>
              <a:sym typeface="Wingdings"/>
            </a:endParaRPr>
          </a:p>
          <a:p>
            <a:pPr>
              <a:buFontTx/>
              <a:buChar char="-"/>
            </a:pPr>
            <a:endParaRPr lang="en-CA" dirty="0">
              <a:sym typeface="Wingdings"/>
            </a:endParaRPr>
          </a:p>
          <a:p>
            <a:endParaRPr lang="en-CA" dirty="0">
              <a:sym typeface="Wingdings"/>
            </a:endParaRPr>
          </a:p>
          <a:p>
            <a:pPr>
              <a:buFontTx/>
              <a:buChar char="-"/>
            </a:pPr>
            <a:endParaRPr lang="en-CA" dirty="0">
              <a:sym typeface="Wingdings"/>
            </a:endParaRPr>
          </a:p>
          <a:p>
            <a:endParaRPr lang="en-CA" dirty="0">
              <a:sym typeface="Wingdings"/>
            </a:endParaRPr>
          </a:p>
          <a:p>
            <a:endParaRPr lang="en-CA" dirty="0">
              <a:sym typeface="Wingdings"/>
            </a:endParaRPr>
          </a:p>
          <a:p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1691680" y="1124744"/>
            <a:ext cx="6840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CA" sz="2000" dirty="0" smtClean="0">
                <a:solidFill>
                  <a:schemeClr val="bg1"/>
                </a:solidFill>
              </a:rPr>
              <a:t> </a:t>
            </a:r>
            <a:endParaRPr lang="en-CA" dirty="0" smtClean="0">
              <a:sym typeface="Wingding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800100"/>
            <a:ext cx="23241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Hydrothermal </a:t>
            </a:r>
            <a:r>
              <a:rPr lang="en-US" dirty="0" smtClean="0"/>
              <a:t>Vents: </a:t>
            </a:r>
            <a:r>
              <a:rPr lang="en-US" dirty="0"/>
              <a:t>Biotic </a:t>
            </a:r>
            <a:r>
              <a:rPr lang="en-US" dirty="0" smtClean="0"/>
              <a:t>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Chemosynthesis</a:t>
            </a:r>
          </a:p>
          <a:p>
            <a:pPr indent="280988"/>
            <a:r>
              <a:rPr lang="en-US" dirty="0" smtClean="0"/>
              <a:t>Chemicals to produce energy</a:t>
            </a:r>
          </a:p>
          <a:p>
            <a:r>
              <a:rPr lang="en-US" dirty="0" smtClean="0"/>
              <a:t>Symbiosis</a:t>
            </a:r>
          </a:p>
          <a:p>
            <a:pPr indent="122238"/>
            <a:r>
              <a:rPr lang="en-US" dirty="0" smtClean="0"/>
              <a:t>Organism working together </a:t>
            </a:r>
          </a:p>
          <a:p>
            <a:pPr indent="122238"/>
            <a:r>
              <a:rPr lang="en-US" dirty="0" smtClean="0"/>
              <a:t>Both Benefit</a:t>
            </a:r>
          </a:p>
          <a:p>
            <a:r>
              <a:rPr lang="en-US" dirty="0" smtClean="0"/>
              <a:t>400 Different Kinds of Animals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1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Hydrothermal </a:t>
            </a:r>
            <a:r>
              <a:rPr lang="en-US" dirty="0" smtClean="0"/>
              <a:t>Vents: </a:t>
            </a:r>
            <a:r>
              <a:rPr lang="en-US" dirty="0" smtClean="0"/>
              <a:t>Adaptations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Producers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Chemosynthesis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Symbiosis</a:t>
            </a:r>
          </a:p>
          <a:p>
            <a:pPr lvl="1"/>
            <a:r>
              <a:rPr lang="en-US" dirty="0" err="1" smtClean="0">
                <a:solidFill>
                  <a:schemeClr val="tx1"/>
                </a:solidFill>
              </a:rPr>
              <a:t>Carotenoids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Predators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Red- hemoglobin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Eyes that don’t see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Colonization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2590800"/>
            <a:ext cx="3345669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>
                <a:solidFill>
                  <a:srgbClr val="425222"/>
                </a:solidFill>
              </a:rPr>
              <a:t/>
            </a:r>
            <a:br>
              <a:rPr lang="en-CA" dirty="0">
                <a:solidFill>
                  <a:srgbClr val="425222"/>
                </a:solidFill>
              </a:rPr>
            </a:br>
            <a:r>
              <a:rPr lang="en-CA" dirty="0"/>
              <a:t>T</a:t>
            </a:r>
            <a:r>
              <a:rPr lang="en-CA" dirty="0" smtClean="0"/>
              <a:t>he </a:t>
            </a:r>
            <a:r>
              <a:rPr lang="en-CA" dirty="0" err="1" smtClean="0"/>
              <a:t>Savanna</a:t>
            </a:r>
            <a:r>
              <a:rPr lang="en-CA" dirty="0" smtClean="0"/>
              <a:t>: </a:t>
            </a:r>
            <a:r>
              <a:rPr lang="en-CA" dirty="0" smtClean="0"/>
              <a:t>Abiotic </a:t>
            </a:r>
            <a:r>
              <a:rPr lang="en-CA" dirty="0"/>
              <a:t>Factors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r>
              <a:rPr lang="en-CA" sz="2100" b="1" dirty="0"/>
              <a:t>Temperature</a:t>
            </a:r>
            <a:r>
              <a:rPr lang="en-CA" dirty="0"/>
              <a:t>: 68° to 86°F</a:t>
            </a:r>
          </a:p>
          <a:p>
            <a:pPr marL="692150" indent="-234950"/>
            <a:r>
              <a:rPr lang="en-CA" dirty="0" smtClean="0">
                <a:sym typeface="Wingdings"/>
              </a:rPr>
              <a:t>little </a:t>
            </a:r>
            <a:r>
              <a:rPr lang="en-CA" dirty="0">
                <a:sym typeface="Wingdings"/>
              </a:rPr>
              <a:t>variation </a:t>
            </a:r>
          </a:p>
          <a:p>
            <a:pPr>
              <a:buFontTx/>
              <a:buChar char="-"/>
            </a:pPr>
            <a:r>
              <a:rPr lang="en-CA" sz="2100" b="1" dirty="0">
                <a:sym typeface="Wingdings"/>
              </a:rPr>
              <a:t>Precipitation levels</a:t>
            </a:r>
            <a:r>
              <a:rPr lang="en-CA" dirty="0">
                <a:sym typeface="Wingdings"/>
              </a:rPr>
              <a:t>: 10-30 inches of rain annually</a:t>
            </a:r>
          </a:p>
          <a:p>
            <a:pPr marL="695325" indent="-238125"/>
            <a:r>
              <a:rPr lang="en-CA" dirty="0" smtClean="0">
                <a:sym typeface="Wingdings"/>
              </a:rPr>
              <a:t>great </a:t>
            </a:r>
            <a:r>
              <a:rPr lang="en-CA" dirty="0">
                <a:sym typeface="Wingdings"/>
              </a:rPr>
              <a:t>variation throughout the year</a:t>
            </a:r>
          </a:p>
          <a:p>
            <a:pPr marL="695325" indent="-238125"/>
            <a:r>
              <a:rPr lang="en-CA" dirty="0" smtClean="0">
                <a:sym typeface="Wingdings"/>
              </a:rPr>
              <a:t>most </a:t>
            </a:r>
            <a:r>
              <a:rPr lang="en-CA" dirty="0">
                <a:sym typeface="Wingdings"/>
              </a:rPr>
              <a:t>rainfall in wet </a:t>
            </a:r>
            <a:r>
              <a:rPr lang="en-CA" dirty="0" smtClean="0">
                <a:sym typeface="Wingdings"/>
              </a:rPr>
              <a:t>season</a:t>
            </a:r>
            <a:endParaRPr lang="en-CA" dirty="0">
              <a:sym typeface="Wingdings"/>
            </a:endParaRPr>
          </a:p>
          <a:p>
            <a:pPr>
              <a:buFontTx/>
              <a:buChar char="-"/>
            </a:pPr>
            <a:r>
              <a:rPr lang="en-CA" sz="2100" b="1" dirty="0">
                <a:sym typeface="Wingdings"/>
              </a:rPr>
              <a:t>Seasonality</a:t>
            </a:r>
            <a:r>
              <a:rPr lang="en-CA" dirty="0">
                <a:sym typeface="Wingdings"/>
              </a:rPr>
              <a:t>: the dry and wet season</a:t>
            </a:r>
          </a:p>
          <a:p>
            <a:pPr marL="630238" indent="-173038"/>
            <a:r>
              <a:rPr lang="en-CA" dirty="0" smtClean="0">
                <a:sym typeface="Wingdings"/>
              </a:rPr>
              <a:t> </a:t>
            </a:r>
            <a:r>
              <a:rPr lang="en-CA" dirty="0">
                <a:sym typeface="Wingdings"/>
              </a:rPr>
              <a:t>Dry: May to October</a:t>
            </a:r>
          </a:p>
          <a:p>
            <a:pPr marL="630238" indent="-173038"/>
            <a:r>
              <a:rPr lang="en-CA" dirty="0">
                <a:sym typeface="Wingdings"/>
              </a:rPr>
              <a:t> </a:t>
            </a:r>
            <a:r>
              <a:rPr lang="en-CA" dirty="0" smtClean="0">
                <a:sym typeface="Wingdings"/>
              </a:rPr>
              <a:t>Wet</a:t>
            </a:r>
            <a:r>
              <a:rPr lang="en-CA" dirty="0">
                <a:sym typeface="Wingdings"/>
              </a:rPr>
              <a:t>: December to </a:t>
            </a:r>
            <a:r>
              <a:rPr lang="en-CA" dirty="0" smtClean="0">
                <a:sym typeface="Wingdings"/>
              </a:rPr>
              <a:t>March</a:t>
            </a:r>
            <a:endParaRPr lang="en-CA" dirty="0">
              <a:sym typeface="Wingdings"/>
            </a:endParaRPr>
          </a:p>
          <a:p>
            <a:pPr>
              <a:buFontTx/>
              <a:buChar char="-"/>
            </a:pPr>
            <a:r>
              <a:rPr lang="en-CA" sz="2100" b="1" dirty="0">
                <a:sym typeface="Wingdings"/>
              </a:rPr>
              <a:t>Soil conditions</a:t>
            </a:r>
            <a:r>
              <a:rPr lang="en-CA" dirty="0">
                <a:sym typeface="Wingdings"/>
              </a:rPr>
              <a:t>: porous, rapid drainage of </a:t>
            </a:r>
            <a:r>
              <a:rPr lang="en-CA" dirty="0" smtClean="0">
                <a:sym typeface="Wingdings"/>
              </a:rPr>
              <a:t>water</a:t>
            </a:r>
          </a:p>
          <a:p>
            <a:pPr marL="695325"/>
            <a:r>
              <a:rPr lang="en-CA" dirty="0" smtClean="0">
                <a:sym typeface="Wingdings"/>
              </a:rPr>
              <a:t>conditions </a:t>
            </a:r>
            <a:r>
              <a:rPr lang="en-CA" dirty="0">
                <a:sym typeface="Wingdings"/>
              </a:rPr>
              <a:t>vary with </a:t>
            </a:r>
            <a:r>
              <a:rPr lang="en-CA" dirty="0" smtClean="0">
                <a:sym typeface="Wingdings"/>
              </a:rPr>
              <a:t>location</a:t>
            </a:r>
            <a:endParaRPr lang="en-CA" dirty="0">
              <a:sym typeface="Wingdings"/>
            </a:endParaRPr>
          </a:p>
          <a:p>
            <a:pPr>
              <a:buFontTx/>
              <a:buChar char="-"/>
            </a:pPr>
            <a:r>
              <a:rPr lang="en-CA" sz="2100" b="1" dirty="0">
                <a:sym typeface="Wingdings"/>
              </a:rPr>
              <a:t>Elevation</a:t>
            </a:r>
            <a:r>
              <a:rPr lang="en-CA" dirty="0">
                <a:sym typeface="Wingdings"/>
              </a:rPr>
              <a:t>: near sea level to above 6000 ft. </a:t>
            </a:r>
          </a:p>
          <a:p>
            <a:pPr>
              <a:buFontTx/>
              <a:buChar char="-"/>
            </a:pPr>
            <a:r>
              <a:rPr lang="en-CA" sz="2100" b="1" dirty="0">
                <a:sym typeface="Wingdings"/>
              </a:rPr>
              <a:t>Humidity</a:t>
            </a:r>
            <a:r>
              <a:rPr lang="en-CA" dirty="0">
                <a:sym typeface="Wingdings"/>
              </a:rPr>
              <a:t>: low humidity for dry season</a:t>
            </a:r>
          </a:p>
          <a:p>
            <a:pPr marL="695325"/>
            <a:r>
              <a:rPr lang="en-CA" dirty="0" smtClean="0">
                <a:sym typeface="Wingdings"/>
              </a:rPr>
              <a:t> high </a:t>
            </a:r>
            <a:r>
              <a:rPr lang="en-CA" dirty="0">
                <a:sym typeface="Wingdings"/>
              </a:rPr>
              <a:t>humidity for wet season</a:t>
            </a:r>
          </a:p>
          <a:p>
            <a:endParaRPr lang="en-CA" dirty="0"/>
          </a:p>
          <a:p>
            <a:pPr>
              <a:buFontTx/>
              <a:buChar char="-"/>
            </a:pPr>
            <a:endParaRPr lang="en-CA" dirty="0"/>
          </a:p>
          <a:p>
            <a:endParaRPr lang="en-CA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Savanna: Biotic </a:t>
            </a:r>
            <a:r>
              <a:rPr lang="en-US" dirty="0" smtClean="0"/>
              <a:t>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Vegetation (tall grasses, shrubs, and trees)</a:t>
            </a:r>
          </a:p>
          <a:p>
            <a:r>
              <a:rPr lang="en-US" dirty="0" smtClean="0"/>
              <a:t>Large </a:t>
            </a:r>
            <a:r>
              <a:rPr lang="en-US" dirty="0"/>
              <a:t>grazing herbivores, large carnivorous cats , and other meat eating creatures.</a:t>
            </a:r>
            <a:endParaRPr lang="en-US" dirty="0" smtClean="0"/>
          </a:p>
          <a:p>
            <a:r>
              <a:rPr lang="en-US" dirty="0"/>
              <a:t>mutual &amp; parasitic </a:t>
            </a:r>
            <a:r>
              <a:rPr lang="en-US" dirty="0" smtClean="0"/>
              <a:t>relationship</a:t>
            </a:r>
          </a:p>
          <a:p>
            <a:pPr marL="735013"/>
            <a:r>
              <a:rPr lang="en-US" dirty="0"/>
              <a:t>Rhinoceros, Egrets, and ticks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886200"/>
            <a:ext cx="394335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324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Adaptations in Savannas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Producers</a:t>
            </a:r>
          </a:p>
          <a:p>
            <a:pPr lvl="1"/>
            <a:r>
              <a:rPr lang="en-US" dirty="0" err="1" smtClean="0">
                <a:solidFill>
                  <a:schemeClr val="tx1"/>
                </a:solidFill>
              </a:rPr>
              <a:t>Baobobs</a:t>
            </a:r>
            <a:r>
              <a:rPr lang="en-US" dirty="0" smtClean="0">
                <a:solidFill>
                  <a:schemeClr val="tx1"/>
                </a:solidFill>
              </a:rPr>
              <a:t>’ water storing trunk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Poisonous candelabra trees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Jackal Berry Trees and termites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Predators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Giraffes’ long necks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Elephants’ strong trunks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Cheetahs’ non-retractable claws</a:t>
            </a:r>
            <a:endParaRPr lang="en-US" dirty="0">
              <a:solidFill>
                <a:schemeClr val="tx1"/>
              </a:solidFill>
            </a:endParaRP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297</TotalTime>
  <Words>266</Words>
  <Application>Microsoft Office PowerPoint</Application>
  <PresentationFormat>On-screen Show (4:3)</PresentationFormat>
  <Paragraphs>70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Equity</vt:lpstr>
      <vt:lpstr>Hydrothermal Vents and the Savanna </vt:lpstr>
      <vt:lpstr>Hydrothermal Vents: Abiotic Factors </vt:lpstr>
      <vt:lpstr>Hydrothermal Vents: Biotic Factors</vt:lpstr>
      <vt:lpstr>Hydrothermal Vents: Adaptations</vt:lpstr>
      <vt:lpstr> The Savanna: Abiotic Factors </vt:lpstr>
      <vt:lpstr>The Savanna: Biotic Factors</vt:lpstr>
      <vt:lpstr>Adaptations in Savannas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Abiotic Factors</dc:title>
  <dc:creator>Bertha Liu</dc:creator>
  <cp:lastModifiedBy>Guest</cp:lastModifiedBy>
  <cp:revision>25</cp:revision>
  <dcterms:created xsi:type="dcterms:W3CDTF">2011-09-25T18:44:47Z</dcterms:created>
  <dcterms:modified xsi:type="dcterms:W3CDTF">2011-09-27T02:29:43Z</dcterms:modified>
</cp:coreProperties>
</file>